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18662-0758-49F4-8474-AF5682DEA0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4CAB3-34D5-4AC0-BC80-F1BEA2D2D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087E5-73C1-4055-AD28-C71ADBFA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B56E1-3894-4946-BEA6-9C96165F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7CE5-772E-4B3A-AA14-B3B25C38C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701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B97A4-0BA8-4BAF-AEDC-F8C1A8E43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EAEC6-6A1A-4920-BB6E-A24CE1464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05423-EA02-476A-A613-045E858F1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67037-1D55-462B-9FDF-893DCEBB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0551A-F75D-4789-ADB4-844B678F1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02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10604-DA89-4E5D-8E4B-A09276130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A281EE-9CC1-453C-AEE1-E38A111D1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F3B82-CDBD-4CCF-A220-E0B8B99D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BA1F9-6B30-4025-8738-E4DC4D4A0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ED17E-D65A-4938-A351-70F63E37B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45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13FF-09C3-4A1D-9A77-9870C89A3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FC980-5197-4890-A96F-18798C58D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710A1-5085-48A2-A055-75D7273B1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319AE-108F-45CD-AC34-D92C4D3D9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01BC9-C646-4BFF-9813-3C70D2FA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253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3F986-847E-406C-9476-2C40E2B8B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09959-54A6-4993-8475-A392AA5AD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DA4EB-0741-4902-AF8E-1412924BB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7E1791-E8A8-4520-828F-9E614A2A6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E6A6B-222F-46D6-B3F1-34EAF322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131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399F-3BFC-4BAE-97BA-45A86574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4FE5B-B5B6-4D13-BA5E-141594595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B7048-FA84-4B03-9157-98F5D39A2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452C2-8F6E-4463-B155-64B7E72C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81A98-13E4-46F2-93BD-0450D2702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85AC3B-F7E6-450D-9DF1-43EF775B4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514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129F0-D8CA-4CEF-810E-CBBB80C3F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EA1A4-D5AF-42B8-9ED9-F05ADA6D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45EB7-B74D-4DA4-875D-D13E6C508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EA68B6-05AB-4EE7-B431-F11B55105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3656D-90F1-4639-8B62-FF49559C22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78BF01-F495-422B-98E8-6E4C41B4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FB4423-EBA5-4504-B67F-E25F819F6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D90879-99BB-42DB-A1A7-3B5541A3F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4160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DE36F-F43E-426B-96C4-4A403412D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C4F66F-C158-4D27-82C3-D58DE191F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4F909F-AC8D-4710-8715-80F243C2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0EEDD3-A582-4944-9398-1B2A5CC8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82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A5D91D-0A6A-4D34-8145-918046D4B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CDFFD9-0AAE-40D5-8200-41C0791D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0DC0B-DEEE-45DB-B6A2-2A362359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35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F2ACD-8826-4C14-B679-211A73E43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BD0E0-F2DF-4D51-93CE-06A424C1B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EF429-7414-4D93-9C21-08E5910E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475D3-C4A4-4EDD-A7E6-EB9C7D1A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BDB88-885B-4F01-9738-F06EFD283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BCCF6-BC35-4238-A654-90AF6E382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374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87F3F-BFF3-45BF-9607-064FF3A85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2D9048-9B7F-4546-B7AF-D57DDEA11F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E978C5-B6E0-42C5-BAB5-15A64B166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D032A-FDCD-4798-9552-34ABBA0F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FE7E85-247E-4BF5-AA1F-2D26076D3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56BBB-4EAF-47B4-B978-5053150C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489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CFE4A9-7FAA-4544-A9E4-E33A3ED87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A248C-347F-4EC3-84C5-3DE57AC5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E231-E75A-46AB-AF45-F42133E72C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6201C-FF59-4B3B-8DE5-A500A10BEFA2}" type="datetimeFigureOut">
              <a:rPr lang="en-GB" smtClean="0"/>
              <a:t>07/09/2021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07034-0E0F-41AF-9F9D-6E60B9D757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8F838-7512-4F05-8A01-3D350B736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FAC79-002A-4E72-9A61-33E2CDA2C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085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7E5869-3A6B-40D6-956B-23B667A0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29" y="2522706"/>
            <a:ext cx="3795660" cy="254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5E9AF-E8F6-4FE5-A4C6-A9AB84DA1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64" y="105476"/>
            <a:ext cx="1666875" cy="1666875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0A7BFC0A-8A88-4DEC-B8AD-2C46FC296AC2}"/>
              </a:ext>
            </a:extLst>
          </p:cNvPr>
          <p:cNvSpPr/>
          <p:nvPr/>
        </p:nvSpPr>
        <p:spPr>
          <a:xfrm rot="2721782">
            <a:off x="3995575" y="1567502"/>
            <a:ext cx="447675" cy="923925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5FBD4-F701-473F-856E-CB78A3DA8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367" y="2211379"/>
            <a:ext cx="4752975" cy="3168650"/>
          </a:xfrm>
          <a:prstGeom prst="rect">
            <a:avLst/>
          </a:prstGeom>
        </p:spPr>
      </p:pic>
      <p:sp>
        <p:nvSpPr>
          <p:cNvPr id="12" name="Arrow: Down 11">
            <a:extLst>
              <a:ext uri="{FF2B5EF4-FFF2-40B4-BE49-F238E27FC236}">
                <a16:creationId xmlns:a16="http://schemas.microsoft.com/office/drawing/2014/main" id="{083233BE-602A-4C09-9ABE-612C48886D06}"/>
              </a:ext>
            </a:extLst>
          </p:cNvPr>
          <p:cNvSpPr/>
          <p:nvPr/>
        </p:nvSpPr>
        <p:spPr>
          <a:xfrm rot="16200000">
            <a:off x="5434090" y="2942712"/>
            <a:ext cx="447675" cy="1787233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2C2CDBB-57A0-4A07-93A9-3A6EE0200D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112" y="2898547"/>
            <a:ext cx="384538" cy="24086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D1EF260-9FEC-409A-A2ED-4ACEB507BE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4306" y="3248016"/>
            <a:ext cx="1231730" cy="771525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1119D497-CFC0-4411-8E42-D97E5AEFC000}"/>
              </a:ext>
            </a:extLst>
          </p:cNvPr>
          <p:cNvSpPr/>
          <p:nvPr/>
        </p:nvSpPr>
        <p:spPr>
          <a:xfrm>
            <a:off x="1666875" y="3914767"/>
            <a:ext cx="901700" cy="9175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FD9E257-AACD-4EA7-9D8C-976377D5BD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5732" y="4186954"/>
            <a:ext cx="693148" cy="4341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F1288F-02D8-472C-9FFD-6B73429A6E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109" b="91413" l="6591" r="94773">
                        <a14:foregroundMark x1="10795" y1="44674" x2="8523" y2="24239"/>
                        <a14:foregroundMark x1="8523" y1="24239" x2="22955" y2="11739"/>
                        <a14:foregroundMark x1="22955" y1="11739" x2="44545" y2="9674"/>
                        <a14:foregroundMark x1="44545" y1="9674" x2="46136" y2="10652"/>
                        <a14:foregroundMark x1="25227" y1="9457" x2="45114" y2="8696"/>
                        <a14:foregroundMark x1="45114" y1="8696" x2="52159" y2="12500"/>
                        <a14:foregroundMark x1="33068" y1="5435" x2="31250" y2="5109"/>
                        <a14:foregroundMark x1="7045" y1="29348" x2="6591" y2="32717"/>
                        <a14:foregroundMark x1="51573" y1="26699" x2="53295" y2="28478"/>
                        <a14:foregroundMark x1="50866" y1="25969" x2="50977" y2="26084"/>
                        <a14:foregroundMark x1="40455" y1="15217" x2="42934" y2="17777"/>
                        <a14:foregroundMark x1="53295" y1="28478" x2="53750" y2="29457"/>
                        <a14:foregroundMark x1="40455" y1="15217" x2="35909" y2="15000"/>
                        <a14:foregroundMark x1="88636" y1="86848" x2="90795" y2="81196"/>
                        <a14:foregroundMark x1="94773" y1="86522" x2="94318" y2="86848"/>
                        <a14:foregroundMark x1="90568" y1="91413" x2="92273" y2="89348"/>
                        <a14:backgroundMark x1="49432" y1="25978" x2="44432" y2="20109"/>
                        <a14:backgroundMark x1="43295" y1="19348" x2="48977" y2="24239"/>
                        <a14:backgroundMark x1="50455" y1="26522" x2="51136" y2="27065"/>
                        <a14:backgroundMark x1="49545" y1="25000" x2="50455" y2="23370"/>
                        <a14:backgroundMark x1="51705" y1="27935" x2="42955" y2="178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0563" y="3795704"/>
            <a:ext cx="1685511" cy="1762125"/>
          </a:xfrm>
          <a:prstGeom prst="rect">
            <a:avLst/>
          </a:prstGeom>
        </p:spPr>
      </p:pic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181F7213-7551-4538-9A79-1E465C35FBD2}"/>
              </a:ext>
            </a:extLst>
          </p:cNvPr>
          <p:cNvSpPr/>
          <p:nvPr/>
        </p:nvSpPr>
        <p:spPr>
          <a:xfrm rot="10800000">
            <a:off x="2800349" y="5389413"/>
            <a:ext cx="5743574" cy="1306434"/>
          </a:xfrm>
          <a:prstGeom prst="curvedDownArrow">
            <a:avLst>
              <a:gd name="adj1" fmla="val 14261"/>
              <a:gd name="adj2" fmla="val 35338"/>
              <a:gd name="adj3" fmla="val 250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656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7E5869-3A6B-40D6-956B-23B667A0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29" y="2522706"/>
            <a:ext cx="3795660" cy="254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9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7E5869-3A6B-40D6-956B-23B667A0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29" y="2522706"/>
            <a:ext cx="3795660" cy="254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5E9AF-E8F6-4FE5-A4C6-A9AB84DA1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64" y="105476"/>
            <a:ext cx="1666875" cy="1666875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0A7BFC0A-8A88-4DEC-B8AD-2C46FC296AC2}"/>
              </a:ext>
            </a:extLst>
          </p:cNvPr>
          <p:cNvSpPr/>
          <p:nvPr/>
        </p:nvSpPr>
        <p:spPr>
          <a:xfrm rot="2721782">
            <a:off x="3995575" y="1567502"/>
            <a:ext cx="447675" cy="923925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785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7E5869-3A6B-40D6-956B-23B667A0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29" y="2522706"/>
            <a:ext cx="3795660" cy="254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5E9AF-E8F6-4FE5-A4C6-A9AB84DA1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64" y="105476"/>
            <a:ext cx="1666875" cy="1666875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0A7BFC0A-8A88-4DEC-B8AD-2C46FC296AC2}"/>
              </a:ext>
            </a:extLst>
          </p:cNvPr>
          <p:cNvSpPr/>
          <p:nvPr/>
        </p:nvSpPr>
        <p:spPr>
          <a:xfrm rot="2721782">
            <a:off x="3995575" y="1567502"/>
            <a:ext cx="447675" cy="923925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5FBD4-F701-473F-856E-CB78A3DA8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367" y="2211379"/>
            <a:ext cx="4752975" cy="3168650"/>
          </a:xfrm>
          <a:prstGeom prst="rect">
            <a:avLst/>
          </a:prstGeom>
        </p:spPr>
      </p:pic>
      <p:sp>
        <p:nvSpPr>
          <p:cNvPr id="12" name="Arrow: Down 11">
            <a:extLst>
              <a:ext uri="{FF2B5EF4-FFF2-40B4-BE49-F238E27FC236}">
                <a16:creationId xmlns:a16="http://schemas.microsoft.com/office/drawing/2014/main" id="{083233BE-602A-4C09-9ABE-612C48886D06}"/>
              </a:ext>
            </a:extLst>
          </p:cNvPr>
          <p:cNvSpPr/>
          <p:nvPr/>
        </p:nvSpPr>
        <p:spPr>
          <a:xfrm rot="16200000">
            <a:off x="5434090" y="2942712"/>
            <a:ext cx="447675" cy="1787233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6653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7E5869-3A6B-40D6-956B-23B667A0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29" y="2522706"/>
            <a:ext cx="3795660" cy="2546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5E9AF-E8F6-4FE5-A4C6-A9AB84DA1A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64" y="105476"/>
            <a:ext cx="1666875" cy="1666875"/>
          </a:xfrm>
          <a:prstGeom prst="rect">
            <a:avLst/>
          </a:prstGeom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0A7BFC0A-8A88-4DEC-B8AD-2C46FC296AC2}"/>
              </a:ext>
            </a:extLst>
          </p:cNvPr>
          <p:cNvSpPr/>
          <p:nvPr/>
        </p:nvSpPr>
        <p:spPr>
          <a:xfrm rot="2721782">
            <a:off x="3995575" y="1567502"/>
            <a:ext cx="447675" cy="923925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15FBD4-F701-473F-856E-CB78A3DA86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367" y="2211379"/>
            <a:ext cx="4752975" cy="3168650"/>
          </a:xfrm>
          <a:prstGeom prst="rect">
            <a:avLst/>
          </a:prstGeom>
        </p:spPr>
      </p:pic>
      <p:sp>
        <p:nvSpPr>
          <p:cNvPr id="12" name="Arrow: Down 11">
            <a:extLst>
              <a:ext uri="{FF2B5EF4-FFF2-40B4-BE49-F238E27FC236}">
                <a16:creationId xmlns:a16="http://schemas.microsoft.com/office/drawing/2014/main" id="{083233BE-602A-4C09-9ABE-612C48886D06}"/>
              </a:ext>
            </a:extLst>
          </p:cNvPr>
          <p:cNvSpPr/>
          <p:nvPr/>
        </p:nvSpPr>
        <p:spPr>
          <a:xfrm rot="16200000">
            <a:off x="5434090" y="2942712"/>
            <a:ext cx="447675" cy="1787233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119D497-CFC0-4411-8E42-D97E5AEFC000}"/>
              </a:ext>
            </a:extLst>
          </p:cNvPr>
          <p:cNvSpPr/>
          <p:nvPr/>
        </p:nvSpPr>
        <p:spPr>
          <a:xfrm>
            <a:off x="1666875" y="3914767"/>
            <a:ext cx="901700" cy="91757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FD9E257-AACD-4EA7-9D8C-976377D5BD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5732" y="4186954"/>
            <a:ext cx="693148" cy="4341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F1288F-02D8-472C-9FFD-6B73429A6E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109" b="91413" l="6591" r="94773">
                        <a14:foregroundMark x1="10795" y1="44674" x2="8523" y2="24239"/>
                        <a14:foregroundMark x1="8523" y1="24239" x2="22955" y2="11739"/>
                        <a14:foregroundMark x1="22955" y1="11739" x2="44545" y2="9674"/>
                        <a14:foregroundMark x1="44545" y1="9674" x2="46136" y2="10652"/>
                        <a14:foregroundMark x1="25227" y1="9457" x2="45114" y2="8696"/>
                        <a14:foregroundMark x1="45114" y1="8696" x2="52159" y2="12500"/>
                        <a14:foregroundMark x1="33068" y1="5435" x2="31250" y2="5109"/>
                        <a14:foregroundMark x1="7045" y1="29348" x2="6591" y2="32717"/>
                        <a14:foregroundMark x1="51573" y1="26699" x2="53295" y2="28478"/>
                        <a14:foregroundMark x1="50866" y1="25969" x2="50977" y2="26084"/>
                        <a14:foregroundMark x1="40455" y1="15217" x2="42934" y2="17777"/>
                        <a14:foregroundMark x1="53295" y1="28478" x2="53750" y2="29457"/>
                        <a14:foregroundMark x1="40455" y1="15217" x2="35909" y2="15000"/>
                        <a14:foregroundMark x1="88636" y1="86848" x2="90795" y2="81196"/>
                        <a14:foregroundMark x1="94773" y1="86522" x2="94318" y2="86848"/>
                        <a14:foregroundMark x1="90568" y1="91413" x2="92273" y2="89348"/>
                        <a14:backgroundMark x1="49432" y1="25978" x2="44432" y2="20109"/>
                        <a14:backgroundMark x1="43295" y1="19348" x2="48977" y2="24239"/>
                        <a14:backgroundMark x1="50455" y1="26522" x2="51136" y2="27065"/>
                        <a14:backgroundMark x1="49545" y1="25000" x2="50455" y2="23370"/>
                        <a14:backgroundMark x1="51705" y1="27935" x2="42955" y2="1782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0563" y="3795704"/>
            <a:ext cx="1685511" cy="1762125"/>
          </a:xfrm>
          <a:prstGeom prst="rect">
            <a:avLst/>
          </a:prstGeom>
        </p:spPr>
      </p:pic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181F7213-7551-4538-9A79-1E465C35FBD2}"/>
              </a:ext>
            </a:extLst>
          </p:cNvPr>
          <p:cNvSpPr/>
          <p:nvPr/>
        </p:nvSpPr>
        <p:spPr>
          <a:xfrm rot="10800000">
            <a:off x="2800349" y="5389413"/>
            <a:ext cx="5743574" cy="1306434"/>
          </a:xfrm>
          <a:prstGeom prst="curvedDownArrow">
            <a:avLst>
              <a:gd name="adj1" fmla="val 14261"/>
              <a:gd name="adj2" fmla="val 35338"/>
              <a:gd name="adj3" fmla="val 250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394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Grant</dc:creator>
  <cp:lastModifiedBy>Gabriel Grant</cp:lastModifiedBy>
  <cp:revision>2</cp:revision>
  <dcterms:created xsi:type="dcterms:W3CDTF">2021-09-07T10:38:27Z</dcterms:created>
  <dcterms:modified xsi:type="dcterms:W3CDTF">2021-09-07T11:20:04Z</dcterms:modified>
</cp:coreProperties>
</file>

<file path=docProps/thumbnail.jpeg>
</file>